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2" r:id="rId2"/>
  </p:sldMasterIdLst>
  <p:sldIdLst>
    <p:sldId id="428" r:id="rId3"/>
    <p:sldId id="437" r:id="rId4"/>
    <p:sldId id="432" r:id="rId5"/>
    <p:sldId id="469" r:id="rId6"/>
    <p:sldId id="472" r:id="rId7"/>
    <p:sldId id="473" r:id="rId8"/>
    <p:sldId id="482" r:id="rId9"/>
    <p:sldId id="475" r:id="rId10"/>
    <p:sldId id="476" r:id="rId11"/>
    <p:sldId id="478" r:id="rId12"/>
    <p:sldId id="477" r:id="rId13"/>
    <p:sldId id="480" r:id="rId14"/>
    <p:sldId id="431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나눔스퀘어 ExtraBold" panose="020B0600000101010101" pitchFamily="50" charset="-127"/>
      <p:bold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나눔스퀘어라운드 ExtraBold" panose="020B0600000101010101" pitchFamily="50" charset="-127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B8DE"/>
    <a:srgbClr val="EA947C"/>
    <a:srgbClr val="DCDFF0"/>
    <a:srgbClr val="BFBFBF"/>
    <a:srgbClr val="FBA3A2"/>
    <a:srgbClr val="F1211C"/>
    <a:srgbClr val="005DF9"/>
    <a:srgbClr val="D35DF5"/>
    <a:srgbClr val="5B9BD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00" y="108"/>
      </p:cViewPr>
      <p:guideLst>
        <p:guide orient="horz" pos="4178"/>
        <p:guide orient="horz" pos="66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CF9CEF-6E5A-489C-83FB-4ACCC14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D3E4D46-1A19-45ED-9EFE-D6658FF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7B230F3-4305-4414-A31F-6CEFA1EF6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E425B4E-0129-47E1-A09A-9662787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4AF18C0-75CA-4DEC-8551-C48B05A0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11D347-0FBA-426F-AAA2-8C20F521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6F3B403-D990-4658-B720-C7E23DA8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4F03923-47CA-4DC1-B7DA-AB0D1E0C6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C220FA6-14CF-4428-9981-DCD47220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71998C3-94B2-42F4-9858-3E5424D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0D139B5-8A0F-4D58-9958-B8FE356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8BC64F8-AC6D-4329-B3C4-0B59A5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6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2B7EB1-AEF5-4DB6-80ED-EA2F159B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BC2927A-C145-40E7-97EF-E5A2106C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8A9FEB4-C54D-4E18-81AD-0AB56B2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FA0E720-AF4C-4228-BF37-499C3AC2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F8B250E-2E56-41ED-B113-3A0D7E76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9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9AFA2A7-572D-487B-96A8-5065E8607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13BB422-C7CB-4C94-B4FA-0C86CE39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0239C1-9976-4D95-83FA-02DC176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1FC229-1251-4D81-9A00-65A3E8D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BE6B97B-7E13-4EB3-80E4-D5611BDE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60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198D45-34E9-4259-B44E-727DC39C6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440707-2670-4AD2-B0E7-97B24EF3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276171-54E8-49B1-BF92-0BA780D4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E700213-2300-4CF1-AED8-C1E89962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C2172C-6720-4D52-AB84-316124EE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8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5BBF9E-E8FD-4C68-863F-DA27570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AF62E4-FB96-4D06-B19F-64F93257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86B1AC9-BCFA-4190-BD94-D8C52B9F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07B5334-8362-4857-B3E7-B27A6FB7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D236BB0-9B4C-4800-B5B9-93A5C90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9A2F221-1747-4DD8-BDDE-5BEF4880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AF252BE-1F2D-4E68-8E76-6EA152E3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1B76A9D-C743-446E-AC52-134088D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D69D491-87EF-4706-8436-7834A1D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A385B8-B2B9-4363-9C84-367008F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6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642259-6C8D-4395-9D30-0119D4F9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ACC3B6-4C1D-48D1-A3AF-01F0BB18F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0C2680D-4F77-4663-95C4-B4A6491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9AF3647-B853-4315-A3A9-CF615A51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96CA2E0-076A-4067-BAEB-19D7110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187C479-7BCD-4F6A-B6F6-301DFBCE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76F00E-4D4E-4219-8A11-1CF0F72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4C71518-F104-4D1B-B069-A0E64EB0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9B9C2DD-F2DC-4966-83F5-1B2376568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ABF41EF-00CB-4CBA-931A-751835581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14C7231-080A-48BD-9C82-16CBF46BD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54F2242-2CDF-4E0C-85CA-05BB4C63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92916EE-C54C-42E5-8E11-2AB0CACE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6E45F42-5DBD-496D-B68A-EB7EAE8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6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52D186-60E9-49DA-826D-E5981D1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CF7AC03-BBDD-466E-B311-76766939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C98F8BE-A1C5-4A9B-B04F-9CE0AB1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EC0E8F-FB55-4B82-ABA9-8A7D1B4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4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50CFDA1-555B-4A80-AEB4-56E28DC99A4C}"/>
              </a:ext>
            </a:extLst>
          </p:cNvPr>
          <p:cNvSpPr/>
          <p:nvPr/>
        </p:nvSpPr>
        <p:spPr>
          <a:xfrm>
            <a:off x="4429379" y="2164140"/>
            <a:ext cx="43272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 사라져라 뿅</a:t>
            </a:r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48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D60A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F3E9FDB-1BB1-47F9-940D-F215910EFE3A}"/>
              </a:ext>
            </a:extLst>
          </p:cNvPr>
          <p:cNvGrpSpPr/>
          <p:nvPr/>
        </p:nvGrpSpPr>
        <p:grpSpPr>
          <a:xfrm>
            <a:off x="4422872" y="1739050"/>
            <a:ext cx="1819437" cy="406802"/>
            <a:chOff x="3220230" y="636662"/>
            <a:chExt cx="947402" cy="406802"/>
          </a:xfrm>
        </p:grpSpPr>
        <p:sp>
          <p:nvSpPr>
            <p:cNvPr id="8" name="모서리가 둥근 직사각형 91">
              <a:extLst>
                <a:ext uri="{FF2B5EF4-FFF2-40B4-BE49-F238E27FC236}">
                  <a16:creationId xmlns="" xmlns:a16="http://schemas.microsoft.com/office/drawing/2014/main" id="{CBB8F8D2-579D-49D4-90C1-0074C33AF66A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63C8687E-5635-45E1-B512-1FF4240B352B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1-1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마술 진행 방법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E1FDE60-1DE8-47E2-BCC4-FA1804E74FAD}"/>
              </a:ext>
            </a:extLst>
          </p:cNvPr>
          <p:cNvGrpSpPr/>
          <p:nvPr/>
        </p:nvGrpSpPr>
        <p:grpSpPr>
          <a:xfrm>
            <a:off x="734279" y="1107709"/>
            <a:ext cx="7791450" cy="694895"/>
            <a:chOff x="679016" y="2782693"/>
            <a:chExt cx="7791450" cy="960632"/>
          </a:xfrm>
        </p:grpSpPr>
        <p:sp>
          <p:nvSpPr>
            <p:cNvPr id="10" name="사각형: 둥근 모서리 12">
              <a:extLst>
                <a:ext uri="{FF2B5EF4-FFF2-40B4-BE49-F238E27FC236}">
                  <a16:creationId xmlns="" xmlns:a16="http://schemas.microsoft.com/office/drawing/2014/main" id="{E591C283-9D92-4294-A01D-9AC8C060E088}"/>
                </a:ext>
              </a:extLst>
            </p:cNvPr>
            <p:cNvSpPr/>
            <p:nvPr/>
          </p:nvSpPr>
          <p:spPr>
            <a:xfrm>
              <a:off x="679016" y="2782693"/>
              <a:ext cx="7791450" cy="960632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CFE6801-E0CC-48D7-AF90-4A40D8FD6481}"/>
                </a:ext>
              </a:extLst>
            </p:cNvPr>
            <p:cNvSpPr txBox="1"/>
            <p:nvPr/>
          </p:nvSpPr>
          <p:spPr>
            <a:xfrm>
              <a:off x="1685339" y="2812438"/>
              <a:ext cx="6771407" cy="893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퍼즐판과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퍼즐을 준비합니다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퍼즐 조각은 반드시 분홍색 바탕이 보이도록 깔아야 합니다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DEC6605-E89B-4F8C-A6A1-179BAD5C7346}"/>
              </a:ext>
            </a:extLst>
          </p:cNvPr>
          <p:cNvGrpSpPr/>
          <p:nvPr/>
        </p:nvGrpSpPr>
        <p:grpSpPr>
          <a:xfrm>
            <a:off x="723315" y="1874433"/>
            <a:ext cx="7796932" cy="694897"/>
            <a:chOff x="673534" y="4079486"/>
            <a:chExt cx="7796932" cy="960632"/>
          </a:xfrm>
        </p:grpSpPr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8FC259E1-75E9-4E70-86C5-10E06423BCE2}"/>
                </a:ext>
              </a:extLst>
            </p:cNvPr>
            <p:cNvGrpSpPr/>
            <p:nvPr/>
          </p:nvGrpSpPr>
          <p:grpSpPr>
            <a:xfrm>
              <a:off x="673534" y="4079486"/>
              <a:ext cx="7796932" cy="960632"/>
              <a:chOff x="670793" y="1247386"/>
              <a:chExt cx="7796932" cy="960632"/>
            </a:xfrm>
          </p:grpSpPr>
          <p:sp>
            <p:nvSpPr>
              <p:cNvPr id="15" name="사각형: 둥근 모서리 18">
                <a:extLst>
                  <a:ext uri="{FF2B5EF4-FFF2-40B4-BE49-F238E27FC236}">
                    <a16:creationId xmlns="" xmlns:a16="http://schemas.microsoft.com/office/drawing/2014/main" id="{603DC97A-7B24-4217-90EA-1D7CF0DD4541}"/>
                  </a:ext>
                </a:extLst>
              </p:cNvPr>
              <p:cNvSpPr/>
              <p:nvPr/>
            </p:nvSpPr>
            <p:spPr>
              <a:xfrm>
                <a:off x="676275" y="1247386"/>
                <a:ext cx="7791450" cy="960632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화살표: 오각형 19">
                <a:extLst>
                  <a:ext uri="{FF2B5EF4-FFF2-40B4-BE49-F238E27FC236}">
                    <a16:creationId xmlns="" xmlns:a16="http://schemas.microsoft.com/office/drawing/2014/main" id="{61062755-518F-4251-9C9E-5963F284EC23}"/>
                  </a:ext>
                </a:extLst>
              </p:cNvPr>
              <p:cNvSpPr/>
              <p:nvPr/>
            </p:nvSpPr>
            <p:spPr>
              <a:xfrm>
                <a:off x="670793" y="1508677"/>
                <a:ext cx="998252" cy="409575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bIns="90000" rtlCol="0" anchor="ctr"/>
              <a:lstStyle/>
              <a:p>
                <a:pPr>
                  <a:lnSpc>
                    <a:spcPct val="130000"/>
                  </a:lnSpc>
                </a:pPr>
                <a:endParaRPr lang="ko-KR" altLang="en-US" sz="2400" spc="-2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9F7B5D8-D7B4-42DB-A457-8CC8CD66CBB4}"/>
                </a:ext>
              </a:extLst>
            </p:cNvPr>
            <p:cNvSpPr txBox="1"/>
            <p:nvPr/>
          </p:nvSpPr>
          <p:spPr>
            <a:xfrm>
              <a:off x="1693577" y="4308431"/>
              <a:ext cx="6771407" cy="51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관객들에게 퍼즐 조각으로 그림을 완성해달라고 합니다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sp>
        <p:nvSpPr>
          <p:cNvPr id="28" name="사각형: 둥근 모서리 12">
            <a:extLst>
              <a:ext uri="{FF2B5EF4-FFF2-40B4-BE49-F238E27FC236}">
                <a16:creationId xmlns="" xmlns:a16="http://schemas.microsoft.com/office/drawing/2014/main" id="{E591C283-9D92-4294-A01D-9AC8C060E088}"/>
              </a:ext>
            </a:extLst>
          </p:cNvPr>
          <p:cNvSpPr/>
          <p:nvPr/>
        </p:nvSpPr>
        <p:spPr>
          <a:xfrm>
            <a:off x="745758" y="2641159"/>
            <a:ext cx="7791450" cy="694897"/>
          </a:xfrm>
          <a:prstGeom prst="roundRect">
            <a:avLst>
              <a:gd name="adj" fmla="val 129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각형 13">
            <a:extLst>
              <a:ext uri="{FF2B5EF4-FFF2-40B4-BE49-F238E27FC236}">
                <a16:creationId xmlns="" xmlns:a16="http://schemas.microsoft.com/office/drawing/2014/main" id="{60C2D3D1-EA77-4B17-B5A4-FD7625948456}"/>
              </a:ext>
            </a:extLst>
          </p:cNvPr>
          <p:cNvSpPr/>
          <p:nvPr/>
        </p:nvSpPr>
        <p:spPr>
          <a:xfrm>
            <a:off x="745432" y="2832231"/>
            <a:ext cx="998252" cy="296276"/>
          </a:xfrm>
          <a:prstGeom prst="homePlate">
            <a:avLst/>
          </a:prstGeom>
          <a:solidFill>
            <a:srgbClr val="3B4985"/>
          </a:solidFill>
          <a:ln w="6350">
            <a:noFill/>
          </a:ln>
          <a:effectLst>
            <a:outerShdw dist="25400" dir="5400000" algn="t" rotWithShape="0">
              <a:srgbClr val="00206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bIns="90000" rtlCol="0" anchor="ctr"/>
          <a:lstStyle/>
          <a:p>
            <a:pPr>
              <a:lnSpc>
                <a:spcPct val="130000"/>
              </a:lnSpc>
            </a:pPr>
            <a:endParaRPr lang="ko-KR" altLang="en-US" sz="2400" spc="-2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CFE6801-E0CC-48D7-AF90-4A40D8FD6481}"/>
              </a:ext>
            </a:extLst>
          </p:cNvPr>
          <p:cNvSpPr txBox="1"/>
          <p:nvPr/>
        </p:nvSpPr>
        <p:spPr>
          <a:xfrm>
            <a:off x="1743358" y="2661283"/>
            <a:ext cx="677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 가운데에 있는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온실가스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그림을 가리키며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마법의 힘으로 사라지게 만든다고 합니다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BDEC6605-E89B-4F8C-A6A1-179BAD5C7346}"/>
              </a:ext>
            </a:extLst>
          </p:cNvPr>
          <p:cNvGrpSpPr/>
          <p:nvPr/>
        </p:nvGrpSpPr>
        <p:grpSpPr>
          <a:xfrm>
            <a:off x="720559" y="3417931"/>
            <a:ext cx="7791450" cy="694896"/>
            <a:chOff x="518378" y="6002560"/>
            <a:chExt cx="7791450" cy="960632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8FC259E1-75E9-4E70-86C5-10E06423BCE2}"/>
                </a:ext>
              </a:extLst>
            </p:cNvPr>
            <p:cNvGrpSpPr/>
            <p:nvPr/>
          </p:nvGrpSpPr>
          <p:grpSpPr>
            <a:xfrm>
              <a:off x="518378" y="6002560"/>
              <a:ext cx="7791450" cy="960632"/>
              <a:chOff x="515637" y="3170460"/>
              <a:chExt cx="7791450" cy="960632"/>
            </a:xfrm>
          </p:grpSpPr>
          <p:sp>
            <p:nvSpPr>
              <p:cNvPr id="34" name="사각형: 둥근 모서리 18">
                <a:extLst>
                  <a:ext uri="{FF2B5EF4-FFF2-40B4-BE49-F238E27FC236}">
                    <a16:creationId xmlns="" xmlns:a16="http://schemas.microsoft.com/office/drawing/2014/main" id="{603DC97A-7B24-4217-90EA-1D7CF0DD4541}"/>
                  </a:ext>
                </a:extLst>
              </p:cNvPr>
              <p:cNvSpPr/>
              <p:nvPr/>
            </p:nvSpPr>
            <p:spPr>
              <a:xfrm>
                <a:off x="515637" y="3170460"/>
                <a:ext cx="7791450" cy="960632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화살표: 오각형 19">
                <a:extLst>
                  <a:ext uri="{FF2B5EF4-FFF2-40B4-BE49-F238E27FC236}">
                    <a16:creationId xmlns="" xmlns:a16="http://schemas.microsoft.com/office/drawing/2014/main" id="{61062755-518F-4251-9C9E-5963F284EC23}"/>
                  </a:ext>
                </a:extLst>
              </p:cNvPr>
              <p:cNvSpPr/>
              <p:nvPr/>
            </p:nvSpPr>
            <p:spPr>
              <a:xfrm>
                <a:off x="515637" y="3420705"/>
                <a:ext cx="998252" cy="409575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bIns="90000" rtlCol="0" anchor="ctr"/>
              <a:lstStyle/>
              <a:p>
                <a:pPr>
                  <a:lnSpc>
                    <a:spcPct val="130000"/>
                  </a:lnSpc>
                </a:pPr>
                <a:endParaRPr lang="ko-KR" altLang="en-US" sz="2400" spc="-2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79F7B5D8-D7B4-42DB-A457-8CC8CD66CBB4}"/>
                </a:ext>
              </a:extLst>
            </p:cNvPr>
            <p:cNvSpPr txBox="1"/>
            <p:nvPr/>
          </p:nvSpPr>
          <p:spPr>
            <a:xfrm>
              <a:off x="1538420" y="6037488"/>
              <a:ext cx="6771407" cy="893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퍼즐 그림을 다시 흐트러뜨리고 </a:t>
              </a:r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연두백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바탕으로 뒤집습니다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  <a:p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관객과 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“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온실가스야 사라져라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뿅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!” 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구호를 같이 외칩니다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.)</a:t>
              </a: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7" name="화살표: 오각형 13">
            <a:extLst>
              <a:ext uri="{FF2B5EF4-FFF2-40B4-BE49-F238E27FC236}">
                <a16:creationId xmlns="" xmlns:a16="http://schemas.microsoft.com/office/drawing/2014/main" id="{60C2D3D1-EA77-4B17-B5A4-FD7625948456}"/>
              </a:ext>
            </a:extLst>
          </p:cNvPr>
          <p:cNvSpPr/>
          <p:nvPr/>
        </p:nvSpPr>
        <p:spPr>
          <a:xfrm>
            <a:off x="728797" y="1296093"/>
            <a:ext cx="998252" cy="296276"/>
          </a:xfrm>
          <a:prstGeom prst="homePlate">
            <a:avLst/>
          </a:prstGeom>
          <a:solidFill>
            <a:srgbClr val="3B4985"/>
          </a:solidFill>
          <a:ln w="6350">
            <a:noFill/>
          </a:ln>
          <a:effectLst>
            <a:outerShdw dist="25400" dir="5400000" algn="t" rotWithShape="0">
              <a:srgbClr val="00206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bIns="90000" rtlCol="0" anchor="ctr"/>
          <a:lstStyle/>
          <a:p>
            <a:pPr>
              <a:lnSpc>
                <a:spcPct val="130000"/>
              </a:lnSpc>
            </a:pPr>
            <a:endParaRPr lang="ko-KR" altLang="en-US" spc="-2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819" y="126794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6819" y="203787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07117" y="2812179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4453" y="356677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사각형: 둥근 모서리 12">
            <a:extLst>
              <a:ext uri="{FF2B5EF4-FFF2-40B4-BE49-F238E27FC236}">
                <a16:creationId xmlns="" xmlns:a16="http://schemas.microsoft.com/office/drawing/2014/main" id="{E591C283-9D92-4294-A01D-9AC8C060E088}"/>
              </a:ext>
            </a:extLst>
          </p:cNvPr>
          <p:cNvSpPr/>
          <p:nvPr/>
        </p:nvSpPr>
        <p:spPr>
          <a:xfrm>
            <a:off x="720558" y="4184662"/>
            <a:ext cx="7791450" cy="694897"/>
          </a:xfrm>
          <a:prstGeom prst="roundRect">
            <a:avLst>
              <a:gd name="adj" fmla="val 129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각형 13">
            <a:extLst>
              <a:ext uri="{FF2B5EF4-FFF2-40B4-BE49-F238E27FC236}">
                <a16:creationId xmlns="" xmlns:a16="http://schemas.microsoft.com/office/drawing/2014/main" id="{60C2D3D1-EA77-4B17-B5A4-FD7625948456}"/>
              </a:ext>
            </a:extLst>
          </p:cNvPr>
          <p:cNvSpPr/>
          <p:nvPr/>
        </p:nvSpPr>
        <p:spPr>
          <a:xfrm>
            <a:off x="720232" y="4375734"/>
            <a:ext cx="998252" cy="296276"/>
          </a:xfrm>
          <a:prstGeom prst="homePlate">
            <a:avLst/>
          </a:prstGeom>
          <a:solidFill>
            <a:srgbClr val="3B4985"/>
          </a:solidFill>
          <a:ln w="6350">
            <a:noFill/>
          </a:ln>
          <a:effectLst>
            <a:outerShdw dist="25400" dir="5400000" algn="t" rotWithShape="0">
              <a:srgbClr val="00206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bIns="90000" rtlCol="0" anchor="ctr"/>
          <a:lstStyle/>
          <a:p>
            <a:pPr>
              <a:lnSpc>
                <a:spcPct val="130000"/>
              </a:lnSpc>
            </a:pPr>
            <a:endParaRPr lang="ko-KR" altLang="en-US" sz="2400" spc="-2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CFE6801-E0CC-48D7-AF90-4A40D8FD6481}"/>
              </a:ext>
            </a:extLst>
          </p:cNvPr>
          <p:cNvSpPr txBox="1"/>
          <p:nvPr/>
        </p:nvSpPr>
        <p:spPr>
          <a:xfrm>
            <a:off x="1718158" y="4353070"/>
            <a:ext cx="6771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다시 관객에게 연두색 바탕의 퍼즐 그림을 맞추어 달라고 합니다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1917" y="4355682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BDEC6605-E89B-4F8C-A6A1-179BAD5C7346}"/>
              </a:ext>
            </a:extLst>
          </p:cNvPr>
          <p:cNvGrpSpPr/>
          <p:nvPr/>
        </p:nvGrpSpPr>
        <p:grpSpPr>
          <a:xfrm>
            <a:off x="698115" y="4961426"/>
            <a:ext cx="7791450" cy="694896"/>
            <a:chOff x="518378" y="6002560"/>
            <a:chExt cx="7791450" cy="960632"/>
          </a:xfrm>
        </p:grpSpPr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8FC259E1-75E9-4E70-86C5-10E06423BCE2}"/>
                </a:ext>
              </a:extLst>
            </p:cNvPr>
            <p:cNvGrpSpPr/>
            <p:nvPr/>
          </p:nvGrpSpPr>
          <p:grpSpPr>
            <a:xfrm>
              <a:off x="518378" y="6002560"/>
              <a:ext cx="7791450" cy="960632"/>
              <a:chOff x="515637" y="3170460"/>
              <a:chExt cx="7791450" cy="960632"/>
            </a:xfrm>
          </p:grpSpPr>
          <p:sp>
            <p:nvSpPr>
              <p:cNvPr id="48" name="사각형: 둥근 모서리 18">
                <a:extLst>
                  <a:ext uri="{FF2B5EF4-FFF2-40B4-BE49-F238E27FC236}">
                    <a16:creationId xmlns="" xmlns:a16="http://schemas.microsoft.com/office/drawing/2014/main" id="{603DC97A-7B24-4217-90EA-1D7CF0DD4541}"/>
                  </a:ext>
                </a:extLst>
              </p:cNvPr>
              <p:cNvSpPr/>
              <p:nvPr/>
            </p:nvSpPr>
            <p:spPr>
              <a:xfrm>
                <a:off x="515637" y="3170460"/>
                <a:ext cx="7791450" cy="960632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화살표: 오각형 19">
                <a:extLst>
                  <a:ext uri="{FF2B5EF4-FFF2-40B4-BE49-F238E27FC236}">
                    <a16:creationId xmlns="" xmlns:a16="http://schemas.microsoft.com/office/drawing/2014/main" id="{61062755-518F-4251-9C9E-5963F284EC23}"/>
                  </a:ext>
                </a:extLst>
              </p:cNvPr>
              <p:cNvSpPr/>
              <p:nvPr/>
            </p:nvSpPr>
            <p:spPr>
              <a:xfrm>
                <a:off x="515637" y="3420705"/>
                <a:ext cx="998252" cy="409575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bIns="90000" rtlCol="0" anchor="ctr"/>
              <a:lstStyle/>
              <a:p>
                <a:pPr>
                  <a:lnSpc>
                    <a:spcPct val="130000"/>
                  </a:lnSpc>
                </a:pPr>
                <a:endParaRPr lang="ko-KR" altLang="en-US" sz="2400" spc="-2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79F7B5D8-D7B4-42DB-A457-8CC8CD66CBB4}"/>
                </a:ext>
              </a:extLst>
            </p:cNvPr>
            <p:cNvSpPr txBox="1"/>
            <p:nvPr/>
          </p:nvSpPr>
          <p:spPr>
            <a:xfrm>
              <a:off x="1538420" y="6037488"/>
              <a:ext cx="6771407" cy="893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조각 수는 다 맞는데 온실가스가 있던 자리만 비어 있게 되어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온실가스가 사라집니다</a:t>
              </a:r>
              <a:r>
                <a:rPr lang="en-US" altLang="ko-KR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92009" y="511026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사각형: 둥근 모서리 12">
            <a:extLst>
              <a:ext uri="{FF2B5EF4-FFF2-40B4-BE49-F238E27FC236}">
                <a16:creationId xmlns="" xmlns:a16="http://schemas.microsoft.com/office/drawing/2014/main" id="{E591C283-9D92-4294-A01D-9AC8C060E088}"/>
              </a:ext>
            </a:extLst>
          </p:cNvPr>
          <p:cNvSpPr/>
          <p:nvPr/>
        </p:nvSpPr>
        <p:spPr>
          <a:xfrm>
            <a:off x="698114" y="5753033"/>
            <a:ext cx="7791450" cy="694897"/>
          </a:xfrm>
          <a:prstGeom prst="roundRect">
            <a:avLst>
              <a:gd name="adj" fmla="val 129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각형 13">
            <a:extLst>
              <a:ext uri="{FF2B5EF4-FFF2-40B4-BE49-F238E27FC236}">
                <a16:creationId xmlns="" xmlns:a16="http://schemas.microsoft.com/office/drawing/2014/main" id="{60C2D3D1-EA77-4B17-B5A4-FD7625948456}"/>
              </a:ext>
            </a:extLst>
          </p:cNvPr>
          <p:cNvSpPr/>
          <p:nvPr/>
        </p:nvSpPr>
        <p:spPr>
          <a:xfrm>
            <a:off x="697788" y="5944105"/>
            <a:ext cx="998252" cy="296276"/>
          </a:xfrm>
          <a:prstGeom prst="homePlate">
            <a:avLst/>
          </a:prstGeom>
          <a:solidFill>
            <a:srgbClr val="3B4985"/>
          </a:solidFill>
          <a:ln w="6350">
            <a:noFill/>
          </a:ln>
          <a:effectLst>
            <a:outerShdw dist="25400" dir="5400000" algn="t" rotWithShape="0">
              <a:srgbClr val="00206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bIns="90000" rtlCol="0" anchor="ctr"/>
          <a:lstStyle/>
          <a:p>
            <a:pPr>
              <a:lnSpc>
                <a:spcPct val="130000"/>
              </a:lnSpc>
            </a:pPr>
            <a:endParaRPr lang="ko-KR" altLang="en-US" sz="2400" spc="-2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CFE6801-E0CC-48D7-AF90-4A40D8FD6481}"/>
              </a:ext>
            </a:extLst>
          </p:cNvPr>
          <p:cNvSpPr txBox="1"/>
          <p:nvPr/>
        </p:nvSpPr>
        <p:spPr>
          <a:xfrm>
            <a:off x="1695714" y="5773157"/>
            <a:ext cx="677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관객들과 온실가스가 있던 면과 사라진 면에 있는 그림들에 대해 </a:t>
            </a:r>
            <a:r>
              <a:rPr lang="ko-KR" altLang="en-US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이야기나누고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온실가스 발생 원인과 대안에 대해 알아봅니다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59473" y="592405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endParaRPr lang="ko-KR" altLang="en-US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14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29B85D2-C046-4521-A431-4CDFD86F8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F6D729A-4C30-4EC7-B754-0F3207AA9B4C}"/>
              </a:ext>
            </a:extLst>
          </p:cNvPr>
          <p:cNvGrpSpPr/>
          <p:nvPr/>
        </p:nvGrpSpPr>
        <p:grpSpPr>
          <a:xfrm>
            <a:off x="590604" y="1966531"/>
            <a:ext cx="5876925" cy="1933956"/>
            <a:chOff x="885825" y="2043684"/>
            <a:chExt cx="5876925" cy="1933956"/>
          </a:xfrm>
        </p:grpSpPr>
        <p:sp>
          <p:nvSpPr>
            <p:cNvPr id="13" name="말풍선: 모서리가 둥근 사각형 12">
              <a:extLst>
                <a:ext uri="{FF2B5EF4-FFF2-40B4-BE49-F238E27FC236}">
                  <a16:creationId xmlns="" xmlns:a16="http://schemas.microsoft.com/office/drawing/2014/main" id="{1ABD21D5-A193-456E-ADA2-B2D75C667EE4}"/>
                </a:ext>
              </a:extLst>
            </p:cNvPr>
            <p:cNvSpPr/>
            <p:nvPr/>
          </p:nvSpPr>
          <p:spPr>
            <a:xfrm>
              <a:off x="885825" y="2043684"/>
              <a:ext cx="5876925" cy="1933956"/>
            </a:xfrm>
            <a:prstGeom prst="wedgeRoundRectCallout">
              <a:avLst>
                <a:gd name="adj1" fmla="val 41367"/>
                <a:gd name="adj2" fmla="val 65366"/>
                <a:gd name="adj3" fmla="val 16667"/>
              </a:avLst>
            </a:prstGeom>
            <a:gradFill>
              <a:gsLst>
                <a:gs pos="16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noFill/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DD179DE3-4B25-40C7-9644-AEEF72D666B8}"/>
                </a:ext>
              </a:extLst>
            </p:cNvPr>
            <p:cNvGrpSpPr/>
            <p:nvPr/>
          </p:nvGrpSpPr>
          <p:grpSpPr>
            <a:xfrm>
              <a:off x="1041814" y="2261496"/>
              <a:ext cx="5693503" cy="1567961"/>
              <a:chOff x="1069246" y="2334648"/>
              <a:chExt cx="5693503" cy="1567961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FD98E285-1A24-423A-A47A-D943E972C40C}"/>
                  </a:ext>
                </a:extLst>
              </p:cNvPr>
              <p:cNvSpPr/>
              <p:nvPr/>
            </p:nvSpPr>
            <p:spPr>
              <a:xfrm>
                <a:off x="1090745" y="2334648"/>
                <a:ext cx="491000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400" spc="-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오린 조작을 다시 맞추고 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C3CF8CA2-23A9-4A67-B6A6-90124570E2FD}"/>
                  </a:ext>
                </a:extLst>
              </p:cNvPr>
              <p:cNvSpPr/>
              <p:nvPr/>
            </p:nvSpPr>
            <p:spPr>
              <a:xfrm>
                <a:off x="1069246" y="2733908"/>
                <a:ext cx="5693503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4400" spc="-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100000">
                          <a:srgbClr val="7030A0"/>
                        </a:gs>
                        <a:gs pos="0">
                          <a:srgbClr val="C00000"/>
                        </a:gs>
                      </a:gsLst>
                      <a:lin ang="0" scaled="1"/>
                      <a:tileRect/>
                    </a:gra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“</a:t>
                </a:r>
                <a:r>
                  <a:rPr lang="ko-KR" altLang="en-US" sz="4400" spc="-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100000">
                          <a:srgbClr val="7030A0"/>
                        </a:gs>
                        <a:gs pos="0">
                          <a:srgbClr val="C00000"/>
                        </a:gs>
                      </a:gsLst>
                      <a:lin ang="0" scaled="1"/>
                      <a:tileRect/>
                    </a:gra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온실가스 사라져라</a:t>
                </a:r>
                <a:r>
                  <a:rPr lang="en-US" altLang="ko-KR" sz="4400" spc="-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100000">
                          <a:srgbClr val="7030A0"/>
                        </a:gs>
                        <a:gs pos="0">
                          <a:srgbClr val="C00000"/>
                        </a:gs>
                      </a:gsLst>
                      <a:lin ang="0" scaled="1"/>
                      <a:tileRect/>
                    </a:gra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sz="4400" spc="-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100000">
                          <a:srgbClr val="7030A0"/>
                        </a:gs>
                        <a:gs pos="0">
                          <a:srgbClr val="C00000"/>
                        </a:gs>
                      </a:gsLst>
                      <a:lin ang="0" scaled="1"/>
                      <a:tileRect/>
                    </a:gra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뿅</a:t>
                </a:r>
                <a:r>
                  <a:rPr lang="en-US" altLang="ko-KR" sz="4400" spc="-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100000">
                          <a:srgbClr val="7030A0"/>
                        </a:gs>
                        <a:gs pos="0">
                          <a:srgbClr val="C00000"/>
                        </a:gs>
                      </a:gsLst>
                      <a:lin ang="0" scaled="1"/>
                      <a:tileRect/>
                    </a:gra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!”</a:t>
                </a:r>
                <a:endParaRPr lang="ko-KR" altLang="en-US" sz="44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100000">
                        <a:srgbClr val="7030A0"/>
                      </a:gs>
                      <a:gs pos="0">
                        <a:srgbClr val="C00000"/>
                      </a:gs>
                    </a:gsLst>
                    <a:lin ang="0" scaled="1"/>
                    <a:tileRect/>
                  </a:gra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="" xmlns:a16="http://schemas.microsoft.com/office/drawing/2014/main" id="{90EC2C5B-C8BF-4A73-9911-27CC82ACCB77}"/>
                  </a:ext>
                </a:extLst>
              </p:cNvPr>
              <p:cNvSpPr/>
              <p:nvPr/>
            </p:nvSpPr>
            <p:spPr>
              <a:xfrm>
                <a:off x="1090745" y="3440944"/>
                <a:ext cx="491000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400" spc="-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주문을 외워요</a:t>
                </a:r>
                <a:r>
                  <a:rPr lang="en-US" altLang="ko-KR" sz="2400" spc="-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</a:t>
                </a:r>
                <a:endParaRPr lang="ko-KR" altLang="en-US" sz="2400" spc="-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0358A042-CC07-4A21-B7E7-9F8D4996C721}"/>
              </a:ext>
            </a:extLst>
          </p:cNvPr>
          <p:cNvGrpSpPr/>
          <p:nvPr/>
        </p:nvGrpSpPr>
        <p:grpSpPr>
          <a:xfrm>
            <a:off x="2431858" y="3601263"/>
            <a:ext cx="2593713" cy="2353639"/>
            <a:chOff x="3653182" y="3295501"/>
            <a:chExt cx="2936659" cy="2664842"/>
          </a:xfrm>
        </p:grpSpPr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AAC5D6FB-7F51-4CD9-BFBE-DED5732B8971}"/>
                </a:ext>
              </a:extLst>
            </p:cNvPr>
            <p:cNvGrpSpPr/>
            <p:nvPr/>
          </p:nvGrpSpPr>
          <p:grpSpPr>
            <a:xfrm rot="20390778">
              <a:off x="3653182" y="3599787"/>
              <a:ext cx="1720032" cy="2297385"/>
              <a:chOff x="9811456" y="1323521"/>
              <a:chExt cx="3413022" cy="4558649"/>
            </a:xfrm>
          </p:grpSpPr>
          <p:pic>
            <p:nvPicPr>
              <p:cNvPr id="20" name="_x146435296" descr="EMB00002300132f">
                <a:extLst>
                  <a:ext uri="{FF2B5EF4-FFF2-40B4-BE49-F238E27FC236}">
                    <a16:creationId xmlns="" xmlns:a16="http://schemas.microsoft.com/office/drawing/2014/main" id="{EA68C326-3FD0-41C5-BC33-0F2721DF60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7338" y="1323521"/>
                <a:ext cx="3391289" cy="4486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DBD45B2A-A834-4176-8F80-505BA8DEF115}"/>
                  </a:ext>
                </a:extLst>
              </p:cNvPr>
              <p:cNvSpPr/>
              <p:nvPr/>
            </p:nvSpPr>
            <p:spPr>
              <a:xfrm>
                <a:off x="10051962" y="2790371"/>
                <a:ext cx="1714500" cy="1066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="" xmlns:a16="http://schemas.microsoft.com/office/drawing/2014/main" id="{88A4DF8A-1BA3-4A41-B497-CE196DA59D91}"/>
                  </a:ext>
                </a:extLst>
              </p:cNvPr>
              <p:cNvSpPr/>
              <p:nvPr/>
            </p:nvSpPr>
            <p:spPr>
              <a:xfrm>
                <a:off x="11405459" y="1523545"/>
                <a:ext cx="1689844" cy="1266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="" xmlns:a16="http://schemas.microsoft.com/office/drawing/2014/main" id="{A00B17A4-3222-4C65-A0A5-A378B66FA5B6}"/>
                  </a:ext>
                </a:extLst>
              </p:cNvPr>
              <p:cNvSpPr/>
              <p:nvPr/>
            </p:nvSpPr>
            <p:spPr>
              <a:xfrm>
                <a:off x="11417328" y="4606471"/>
                <a:ext cx="1692213" cy="1187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="" xmlns:a16="http://schemas.microsoft.com/office/drawing/2014/main" id="{6EC59B07-C882-42E1-A99B-DF8716292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4892" y="1466080"/>
                <a:ext cx="2029586" cy="1217752"/>
              </a:xfrm>
              <a:prstGeom prst="rect">
                <a:avLst/>
              </a:prstGeom>
            </p:spPr>
          </p:pic>
          <p:grpSp>
            <p:nvGrpSpPr>
              <p:cNvPr id="30" name="그룹 29">
                <a:extLst>
                  <a:ext uri="{FF2B5EF4-FFF2-40B4-BE49-F238E27FC236}">
                    <a16:creationId xmlns="" xmlns:a16="http://schemas.microsoft.com/office/drawing/2014/main" id="{9159796B-7784-40A2-A20A-2F5142FC7846}"/>
                  </a:ext>
                </a:extLst>
              </p:cNvPr>
              <p:cNvGrpSpPr/>
              <p:nvPr/>
            </p:nvGrpSpPr>
            <p:grpSpPr>
              <a:xfrm>
                <a:off x="10290570" y="2442433"/>
                <a:ext cx="1523446" cy="1190824"/>
                <a:chOff x="2774188" y="4102189"/>
                <a:chExt cx="1523446" cy="1190824"/>
              </a:xfrm>
            </p:grpSpPr>
            <p:pic>
              <p:nvPicPr>
                <p:cNvPr id="32" name="그림 31" descr="사람이(가) 표시된 사진&#10;&#10;자동 생성된 설명">
                  <a:extLst>
                    <a:ext uri="{FF2B5EF4-FFF2-40B4-BE49-F238E27FC236}">
                      <a16:creationId xmlns="" xmlns:a16="http://schemas.microsoft.com/office/drawing/2014/main" id="{B87A37EF-8641-4659-B456-E4BDA3968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797" t="51699" r="5861"/>
                <a:stretch>
                  <a:fillRect/>
                </a:stretch>
              </p:blipFill>
              <p:spPr>
                <a:xfrm>
                  <a:off x="3248296" y="4342839"/>
                  <a:ext cx="1049338" cy="950174"/>
                </a:xfrm>
                <a:custGeom>
                  <a:avLst/>
                  <a:gdLst>
                    <a:gd name="connsiteX0" fmla="*/ 0 w 622300"/>
                    <a:gd name="connsiteY0" fmla="*/ 0 h 563492"/>
                    <a:gd name="connsiteX1" fmla="*/ 622300 w 622300"/>
                    <a:gd name="connsiteY1" fmla="*/ 0 h 563492"/>
                    <a:gd name="connsiteX2" fmla="*/ 622300 w 622300"/>
                    <a:gd name="connsiteY2" fmla="*/ 563492 h 563492"/>
                    <a:gd name="connsiteX3" fmla="*/ 0 w 622300"/>
                    <a:gd name="connsiteY3" fmla="*/ 563492 h 563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2300" h="563492">
                      <a:moveTo>
                        <a:pt x="0" y="0"/>
                      </a:moveTo>
                      <a:lnTo>
                        <a:pt x="622300" y="0"/>
                      </a:lnTo>
                      <a:lnTo>
                        <a:pt x="622300" y="563492"/>
                      </a:lnTo>
                      <a:lnTo>
                        <a:pt x="0" y="563492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33" name="그림 32" descr="사람이(가) 표시된 사진&#10;&#10;자동 생성된 설명">
                  <a:extLst>
                    <a:ext uri="{FF2B5EF4-FFF2-40B4-BE49-F238E27FC236}">
                      <a16:creationId xmlns="" xmlns:a16="http://schemas.microsoft.com/office/drawing/2014/main" id="{C7F29327-1417-4706-B9B6-FA042DCE6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11" r="32555"/>
                <a:stretch>
                  <a:fillRect/>
                </a:stretch>
              </p:blipFill>
              <p:spPr>
                <a:xfrm>
                  <a:off x="2774188" y="4102189"/>
                  <a:ext cx="718965" cy="1174116"/>
                </a:xfrm>
                <a:custGeom>
                  <a:avLst/>
                  <a:gdLst>
                    <a:gd name="connsiteX0" fmla="*/ 239591 w 714375"/>
                    <a:gd name="connsiteY0" fmla="*/ 0 h 1166621"/>
                    <a:gd name="connsiteX1" fmla="*/ 310982 w 714375"/>
                    <a:gd name="connsiteY1" fmla="*/ 0 h 1166621"/>
                    <a:gd name="connsiteX2" fmla="*/ 714375 w 714375"/>
                    <a:gd name="connsiteY2" fmla="*/ 325317 h 1166621"/>
                    <a:gd name="connsiteX3" fmla="*/ 490537 w 714375"/>
                    <a:gd name="connsiteY3" fmla="*/ 611067 h 1166621"/>
                    <a:gd name="connsiteX4" fmla="*/ 404812 w 714375"/>
                    <a:gd name="connsiteY4" fmla="*/ 644404 h 1166621"/>
                    <a:gd name="connsiteX5" fmla="*/ 404812 w 714375"/>
                    <a:gd name="connsiteY5" fmla="*/ 1166621 h 1166621"/>
                    <a:gd name="connsiteX6" fmla="*/ 0 w 714375"/>
                    <a:gd name="connsiteY6" fmla="*/ 1166621 h 1166621"/>
                    <a:gd name="connsiteX7" fmla="*/ 0 w 714375"/>
                    <a:gd name="connsiteY7" fmla="*/ 239592 h 1166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14375" h="1166621">
                      <a:moveTo>
                        <a:pt x="239591" y="0"/>
                      </a:moveTo>
                      <a:lnTo>
                        <a:pt x="310982" y="0"/>
                      </a:lnTo>
                      <a:lnTo>
                        <a:pt x="714375" y="325317"/>
                      </a:lnTo>
                      <a:lnTo>
                        <a:pt x="490537" y="611067"/>
                      </a:lnTo>
                      <a:lnTo>
                        <a:pt x="404812" y="644404"/>
                      </a:lnTo>
                      <a:lnTo>
                        <a:pt x="404812" y="1166621"/>
                      </a:lnTo>
                      <a:lnTo>
                        <a:pt x="0" y="1166621"/>
                      </a:lnTo>
                      <a:lnTo>
                        <a:pt x="0" y="239592"/>
                      </a:lnTo>
                      <a:close/>
                    </a:path>
                  </a:pathLst>
                </a:custGeom>
              </p:spPr>
            </p:pic>
          </p:grpSp>
          <p:pic>
            <p:nvPicPr>
              <p:cNvPr id="37" name="그림 36">
                <a:extLst>
                  <a:ext uri="{FF2B5EF4-FFF2-40B4-BE49-F238E27FC236}">
                    <a16:creationId xmlns="" xmlns:a16="http://schemas.microsoft.com/office/drawing/2014/main" id="{EC7018D1-E18A-45C5-9423-65F849C8F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14019" y="4378722"/>
                <a:ext cx="1503448" cy="1503448"/>
              </a:xfrm>
              <a:prstGeom prst="rect">
                <a:avLst/>
              </a:prstGeom>
            </p:spPr>
          </p:pic>
          <p:grpSp>
            <p:nvGrpSpPr>
              <p:cNvPr id="22" name="그룹 21">
                <a:extLst>
                  <a:ext uri="{FF2B5EF4-FFF2-40B4-BE49-F238E27FC236}">
                    <a16:creationId xmlns="" xmlns:a16="http://schemas.microsoft.com/office/drawing/2014/main" id="{D69B3B38-693E-4B87-8422-1E2984377BEB}"/>
                  </a:ext>
                </a:extLst>
              </p:cNvPr>
              <p:cNvGrpSpPr/>
              <p:nvPr/>
            </p:nvGrpSpPr>
            <p:grpSpPr>
              <a:xfrm>
                <a:off x="9811456" y="1323521"/>
                <a:ext cx="3397171" cy="3549650"/>
                <a:chOff x="4760119" y="1657350"/>
                <a:chExt cx="3397171" cy="3549650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="" xmlns:a16="http://schemas.microsoft.com/office/drawing/2014/main" id="{8E8AC75F-6B42-4465-804A-A7BAD7934B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657350"/>
                  <a:ext cx="0" cy="3282950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="" xmlns:a16="http://schemas.microsoft.com/office/drawing/2014/main" id="{7CC0C2A3-6C70-437D-8EE3-CAED000CC10A}"/>
                    </a:ext>
                  </a:extLst>
                </p:cNvPr>
                <p:cNvCxnSpPr/>
                <p:nvPr/>
              </p:nvCxnSpPr>
              <p:spPr>
                <a:xfrm flipV="1">
                  <a:off x="4766001" y="4514850"/>
                  <a:ext cx="3391289" cy="692150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="" xmlns:a16="http://schemas.microsoft.com/office/drawing/2014/main" id="{AA9D20D4-9655-48A6-9472-CB611CA0D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0119" y="4583906"/>
                  <a:ext cx="1338262" cy="280988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" name="그룹 3">
              <a:extLst>
                <a:ext uri="{FF2B5EF4-FFF2-40B4-BE49-F238E27FC236}">
                  <a16:creationId xmlns="" xmlns:a16="http://schemas.microsoft.com/office/drawing/2014/main" id="{8EFF756E-5C59-4E0F-A693-7E732AC12286}"/>
                </a:ext>
              </a:extLst>
            </p:cNvPr>
            <p:cNvGrpSpPr/>
            <p:nvPr/>
          </p:nvGrpSpPr>
          <p:grpSpPr>
            <a:xfrm rot="534481">
              <a:off x="4571924" y="3295501"/>
              <a:ext cx="2017917" cy="2664842"/>
              <a:chOff x="2856649" y="1342941"/>
              <a:chExt cx="3873336" cy="5115092"/>
            </a:xfrm>
          </p:grpSpPr>
          <p:pic>
            <p:nvPicPr>
              <p:cNvPr id="25" name="_x146435296" descr="EMB00002300132f">
                <a:extLst>
                  <a:ext uri="{FF2B5EF4-FFF2-40B4-BE49-F238E27FC236}">
                    <a16:creationId xmlns="" xmlns:a16="http://schemas.microsoft.com/office/drawing/2014/main" id="{7FD38384-498F-4758-96EC-4FA5E63CBF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0002" y="1342941"/>
                <a:ext cx="3866630" cy="51150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그룹 30">
                <a:extLst>
                  <a:ext uri="{FF2B5EF4-FFF2-40B4-BE49-F238E27FC236}">
                    <a16:creationId xmlns="" xmlns:a16="http://schemas.microsoft.com/office/drawing/2014/main" id="{1EC776B9-80DF-44FE-8DFA-5676F92D1873}"/>
                  </a:ext>
                </a:extLst>
              </p:cNvPr>
              <p:cNvGrpSpPr/>
              <p:nvPr/>
            </p:nvGrpSpPr>
            <p:grpSpPr>
              <a:xfrm>
                <a:off x="2856649" y="1342941"/>
                <a:ext cx="3873336" cy="4047186"/>
                <a:chOff x="4760119" y="1657350"/>
                <a:chExt cx="3397171" cy="3549650"/>
              </a:xfrm>
            </p:grpSpPr>
            <p:cxnSp>
              <p:nvCxnSpPr>
                <p:cNvPr id="34" name="직선 연결선 33">
                  <a:extLst>
                    <a:ext uri="{FF2B5EF4-FFF2-40B4-BE49-F238E27FC236}">
                      <a16:creationId xmlns="" xmlns:a16="http://schemas.microsoft.com/office/drawing/2014/main" id="{B0A8B779-1128-4F19-AC98-6E24C48B5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1657350"/>
                  <a:ext cx="0" cy="3282950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="" xmlns:a16="http://schemas.microsoft.com/office/drawing/2014/main" id="{57E478C6-8C1A-4443-AE7F-93EC221FDF4C}"/>
                    </a:ext>
                  </a:extLst>
                </p:cNvPr>
                <p:cNvCxnSpPr/>
                <p:nvPr/>
              </p:nvCxnSpPr>
              <p:spPr>
                <a:xfrm flipV="1">
                  <a:off x="4766001" y="4514850"/>
                  <a:ext cx="3391289" cy="692150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="" xmlns:a16="http://schemas.microsoft.com/office/drawing/2014/main" id="{3934B83F-D430-4B0B-801C-C61A1BB28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0119" y="4583906"/>
                  <a:ext cx="1338262" cy="280988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7359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기후변화의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효과적인 해결책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순위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사각형: 둥근 모서리 15">
            <a:extLst>
              <a:ext uri="{FF2B5EF4-FFF2-40B4-BE49-F238E27FC236}">
                <a16:creationId xmlns="" xmlns:a16="http://schemas.microsoft.com/office/drawing/2014/main" id="{E30AEF4D-EE44-47BC-A868-600E8336C9C7}"/>
              </a:ext>
            </a:extLst>
          </p:cNvPr>
          <p:cNvSpPr/>
          <p:nvPr/>
        </p:nvSpPr>
        <p:spPr>
          <a:xfrm>
            <a:off x="881713" y="1028602"/>
            <a:ext cx="7438767" cy="5380436"/>
          </a:xfrm>
          <a:prstGeom prst="roundRect">
            <a:avLst>
              <a:gd name="adj" fmla="val 56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33" y="1137462"/>
            <a:ext cx="5048250" cy="18017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221" y="1161514"/>
            <a:ext cx="1656000" cy="17843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447" y="2979438"/>
            <a:ext cx="3348000" cy="16445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156" y="2979437"/>
            <a:ext cx="3348000" cy="16464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447" y="4664180"/>
            <a:ext cx="3060000" cy="16454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447" y="4666124"/>
            <a:ext cx="5049709" cy="164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7203790" cy="1077218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 위기를 초래하는 온실가스가 어디서 발생하는지 알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온실가스를 감축하기 위한 실천방법을 이야기할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338567" y="4200614"/>
            <a:ext cx="6627476" cy="2404582"/>
            <a:chOff x="1338567" y="4200614"/>
            <a:chExt cx="6627476" cy="2404582"/>
          </a:xfrm>
        </p:grpSpPr>
        <p:sp>
          <p:nvSpPr>
            <p:cNvPr id="22" name="사각형: 둥근 모서리 22">
              <a:extLst>
                <a:ext uri="{FF2B5EF4-FFF2-40B4-BE49-F238E27FC236}">
                  <a16:creationId xmlns:a16="http://schemas.microsoft.com/office/drawing/2014/main" xmlns="" id="{E00E5ED3-7454-4F22-AB73-FFB9D4A47993}"/>
                </a:ext>
              </a:extLst>
            </p:cNvPr>
            <p:cNvSpPr/>
            <p:nvPr/>
          </p:nvSpPr>
          <p:spPr>
            <a:xfrm flipH="1">
              <a:off x="1338567" y="4200614"/>
              <a:ext cx="5031059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/>
          </p:nvGrpSpPr>
          <p:grpSpPr>
            <a:xfrm>
              <a:off x="1493583" y="5206085"/>
              <a:ext cx="786776" cy="461665"/>
              <a:chOff x="1493583" y="4950707"/>
              <a:chExt cx="786776" cy="461665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5070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517543" y="4458649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사라진 초콜릿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신기한 동영상 보기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527496" y="5019488"/>
              <a:ext cx="5427908" cy="83099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우리 주변의 온실가스 발생 원인 알아보기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마술카드 꾸미고 만들기</a:t>
              </a:r>
              <a:endPara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마술 연습하고 공연하기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538135" y="6017038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이젠 내가 마술사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함께 보아요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사라진 초콜릿</a:t>
            </a:r>
            <a:endParaRPr lang="ko-KR" altLang="en-US" sz="28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AAD70C39-3B2B-4E21-9B45-29BF8356BEF0}"/>
              </a:ext>
            </a:extLst>
          </p:cNvPr>
          <p:cNvGrpSpPr/>
          <p:nvPr/>
        </p:nvGrpSpPr>
        <p:grpSpPr>
          <a:xfrm>
            <a:off x="0" y="1086523"/>
            <a:ext cx="9144000" cy="5392534"/>
            <a:chOff x="0" y="1465466"/>
            <a:chExt cx="9144000" cy="5392534"/>
          </a:xfrm>
        </p:grpSpPr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D38D9EF6-E1C1-4430-AA51-A9E980459376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DE4FE77D-3202-47EF-B256-B1C0689EE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1DD82DBC-4DAA-4609-BD99-92CC717A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24" name="그림 23" descr="컴퓨터, 전자기기, 모니터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918C8201-FC30-4E5B-956D-BD625216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F489889-C327-43FA-8605-D93839C8F559}"/>
              </a:ext>
            </a:extLst>
          </p:cNvPr>
          <p:cNvSpPr txBox="1"/>
          <p:nvPr/>
        </p:nvSpPr>
        <p:spPr>
          <a:xfrm>
            <a:off x="2940649" y="6242161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https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://www.ytn.co.kr/_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ln/0134_201310020957417118]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D20E78B-7212-4F9A-A6C0-72266AA667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6" b="9395"/>
          <a:stretch/>
        </p:blipFill>
        <p:spPr>
          <a:xfrm>
            <a:off x="2804220" y="1333966"/>
            <a:ext cx="5368230" cy="316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84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A15EDB1-FDD8-4086-A183-FBEE21FE202D}"/>
              </a:ext>
            </a:extLst>
          </p:cNvPr>
          <p:cNvGrpSpPr/>
          <p:nvPr/>
        </p:nvGrpSpPr>
        <p:grpSpPr>
          <a:xfrm>
            <a:off x="673534" y="1247386"/>
            <a:ext cx="7796932" cy="1292614"/>
            <a:chOff x="673534" y="1247386"/>
            <a:chExt cx="7796932" cy="1292614"/>
          </a:xfrm>
        </p:grpSpPr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03D9BBC1-8BA9-4F8A-8C53-7C5FA36F278C}"/>
                </a:ext>
              </a:extLst>
            </p:cNvPr>
            <p:cNvGrpSpPr/>
            <p:nvPr/>
          </p:nvGrpSpPr>
          <p:grpSpPr>
            <a:xfrm>
              <a:off x="673534" y="1247386"/>
              <a:ext cx="7796932" cy="1292614"/>
              <a:chOff x="670793" y="1247386"/>
              <a:chExt cx="7796932" cy="129261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="" xmlns:a16="http://schemas.microsoft.com/office/drawing/2014/main" id="{E3670763-0F07-438E-84BA-0C734D8577F7}"/>
                  </a:ext>
                </a:extLst>
              </p:cNvPr>
              <p:cNvSpPr/>
              <p:nvPr/>
            </p:nvSpPr>
            <p:spPr>
              <a:xfrm>
                <a:off x="676275" y="1247386"/>
                <a:ext cx="7791450" cy="1292614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화살표: 오각형 6">
                <a:extLst>
                  <a:ext uri="{FF2B5EF4-FFF2-40B4-BE49-F238E27FC236}">
                    <a16:creationId xmlns="" xmlns:a16="http://schemas.microsoft.com/office/drawing/2014/main" id="{D1EBCA7D-29B4-49DE-8EE2-25B3F958404C}"/>
                  </a:ext>
                </a:extLst>
              </p:cNvPr>
              <p:cNvSpPr/>
              <p:nvPr/>
            </p:nvSpPr>
            <p:spPr>
              <a:xfrm>
                <a:off x="670793" y="1485900"/>
                <a:ext cx="998252" cy="409575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spc="-25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Q1</a:t>
                </a:r>
                <a:endParaRPr lang="ko-KR" altLang="en-US" sz="2400" spc="-2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72E796F9-A193-4C90-AF1B-4E5E4075B971}"/>
                </a:ext>
              </a:extLst>
            </p:cNvPr>
            <p:cNvSpPr txBox="1"/>
            <p:nvPr/>
          </p:nvSpPr>
          <p:spPr>
            <a:xfrm>
              <a:off x="1693577" y="1482121"/>
              <a:ext cx="67714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지구 환경을 지키기 위해 사라지게 하고 싶은 것은 무엇이 있나요</a:t>
              </a:r>
              <a:r>
                <a:rPr lang="en-US" altLang="ko-KR" sz="2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알아보기</a:t>
            </a:r>
            <a:endParaRPr lang="ko-KR" altLang="en-US" sz="28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E1FDE60-1DE8-47E2-BCC4-FA1804E74FAD}"/>
              </a:ext>
            </a:extLst>
          </p:cNvPr>
          <p:cNvGrpSpPr/>
          <p:nvPr/>
        </p:nvGrpSpPr>
        <p:grpSpPr>
          <a:xfrm>
            <a:off x="673534" y="2829427"/>
            <a:ext cx="7796932" cy="960632"/>
            <a:chOff x="673534" y="2782693"/>
            <a:chExt cx="7796932" cy="960632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81BB77C-AB12-4609-BB1F-46210CED0E60}"/>
                </a:ext>
              </a:extLst>
            </p:cNvPr>
            <p:cNvGrpSpPr/>
            <p:nvPr/>
          </p:nvGrpSpPr>
          <p:grpSpPr>
            <a:xfrm>
              <a:off x="673534" y="2782693"/>
              <a:ext cx="7796932" cy="960632"/>
              <a:chOff x="670793" y="1247386"/>
              <a:chExt cx="7796932" cy="960632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="" xmlns:a16="http://schemas.microsoft.com/office/drawing/2014/main" id="{E591C283-9D92-4294-A01D-9AC8C060E088}"/>
                  </a:ext>
                </a:extLst>
              </p:cNvPr>
              <p:cNvSpPr/>
              <p:nvPr/>
            </p:nvSpPr>
            <p:spPr>
              <a:xfrm>
                <a:off x="676275" y="1247386"/>
                <a:ext cx="7791450" cy="960632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화살표: 오각형 13">
                <a:extLst>
                  <a:ext uri="{FF2B5EF4-FFF2-40B4-BE49-F238E27FC236}">
                    <a16:creationId xmlns="" xmlns:a16="http://schemas.microsoft.com/office/drawing/2014/main" id="{60C2D3D1-EA77-4B17-B5A4-FD7625948456}"/>
                  </a:ext>
                </a:extLst>
              </p:cNvPr>
              <p:cNvSpPr/>
              <p:nvPr/>
            </p:nvSpPr>
            <p:spPr>
              <a:xfrm>
                <a:off x="670793" y="1485900"/>
                <a:ext cx="998252" cy="409575"/>
              </a:xfrm>
              <a:prstGeom prst="homePlate">
                <a:avLst/>
              </a:prstGeom>
              <a:solidFill>
                <a:srgbClr val="3B4985"/>
              </a:solidFill>
              <a:ln w="6350">
                <a:noFill/>
              </a:ln>
              <a:effectLst>
                <a:outerShdw dist="25400" dir="5400000" algn="t" rotWithShape="0">
                  <a:srgbClr val="00206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spc="-2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Q2</a:t>
                </a:r>
                <a:endParaRPr lang="ko-KR" altLang="en-US" sz="2400" spc="-2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CFE6801-E0CC-48D7-AF90-4A40D8FD6481}"/>
                </a:ext>
              </a:extLst>
            </p:cNvPr>
            <p:cNvSpPr txBox="1"/>
            <p:nvPr/>
          </p:nvSpPr>
          <p:spPr>
            <a:xfrm>
              <a:off x="1693577" y="3017428"/>
              <a:ext cx="6771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기후변화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지구온난화란 무엇일까요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DEC6605-E89B-4F8C-A6A1-179BAD5C7346}"/>
              </a:ext>
            </a:extLst>
          </p:cNvPr>
          <p:cNvGrpSpPr/>
          <p:nvPr/>
        </p:nvGrpSpPr>
        <p:grpSpPr>
          <a:xfrm>
            <a:off x="673534" y="4079486"/>
            <a:ext cx="7796932" cy="960632"/>
            <a:chOff x="673534" y="4079486"/>
            <a:chExt cx="7796932" cy="960632"/>
          </a:xfrm>
        </p:grpSpPr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8FC259E1-75E9-4E70-86C5-10E06423BCE2}"/>
                </a:ext>
              </a:extLst>
            </p:cNvPr>
            <p:cNvGrpSpPr/>
            <p:nvPr/>
          </p:nvGrpSpPr>
          <p:grpSpPr>
            <a:xfrm>
              <a:off x="673534" y="4079486"/>
              <a:ext cx="7796932" cy="960632"/>
              <a:chOff x="670793" y="1247386"/>
              <a:chExt cx="7796932" cy="960632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="" xmlns:a16="http://schemas.microsoft.com/office/drawing/2014/main" id="{603DC97A-7B24-4217-90EA-1D7CF0DD4541}"/>
                  </a:ext>
                </a:extLst>
              </p:cNvPr>
              <p:cNvSpPr/>
              <p:nvPr/>
            </p:nvSpPr>
            <p:spPr>
              <a:xfrm>
                <a:off x="676275" y="1247386"/>
                <a:ext cx="7791450" cy="960632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화살표: 오각형 19">
                <a:extLst>
                  <a:ext uri="{FF2B5EF4-FFF2-40B4-BE49-F238E27FC236}">
                    <a16:creationId xmlns="" xmlns:a16="http://schemas.microsoft.com/office/drawing/2014/main" id="{61062755-518F-4251-9C9E-5963F284EC23}"/>
                  </a:ext>
                </a:extLst>
              </p:cNvPr>
              <p:cNvSpPr/>
              <p:nvPr/>
            </p:nvSpPr>
            <p:spPr>
              <a:xfrm>
                <a:off x="670793" y="1485900"/>
                <a:ext cx="998252" cy="409575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spc="-25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Q3</a:t>
                </a:r>
                <a:endParaRPr lang="ko-KR" altLang="en-US" sz="2400" spc="-2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9F7B5D8-D7B4-42DB-A457-8CC8CD66CBB4}"/>
                </a:ext>
              </a:extLst>
            </p:cNvPr>
            <p:cNvSpPr txBox="1"/>
            <p:nvPr/>
          </p:nvSpPr>
          <p:spPr>
            <a:xfrm>
              <a:off x="1693577" y="4319819"/>
              <a:ext cx="6771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온실가스란 무엇일까요</a:t>
              </a:r>
              <a:r>
                <a:rPr lang="en-US" altLang="ko-KR" sz="2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72536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온실가스를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많이 배출하는 것은 어떤 것일까요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6">
            <a:extLst>
              <a:ext uri="{FF2B5EF4-FFF2-40B4-BE49-F238E27FC236}">
                <a16:creationId xmlns="" xmlns:a16="http://schemas.microsoft.com/office/drawing/2014/main" id="{52159C03-637B-47DF-A8D8-6B779EDB9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780973"/>
              </p:ext>
            </p:extLst>
          </p:nvPr>
        </p:nvGraphicFramePr>
        <p:xfrm>
          <a:off x="438912" y="1052513"/>
          <a:ext cx="8266176" cy="5373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98448">
                  <a:extLst>
                    <a:ext uri="{9D8B030D-6E8A-4147-A177-3AD203B41FA5}">
                      <a16:colId xmlns="" xmlns:a16="http://schemas.microsoft.com/office/drawing/2014/main" val="1407953492"/>
                    </a:ext>
                  </a:extLst>
                </a:gridCol>
                <a:gridCol w="3483864">
                  <a:extLst>
                    <a:ext uri="{9D8B030D-6E8A-4147-A177-3AD203B41FA5}">
                      <a16:colId xmlns="" xmlns:a16="http://schemas.microsoft.com/office/drawing/2014/main" val="3016034948"/>
                    </a:ext>
                  </a:extLst>
                </a:gridCol>
                <a:gridCol w="3483864">
                  <a:extLst>
                    <a:ext uri="{9D8B030D-6E8A-4147-A177-3AD203B41FA5}">
                      <a16:colId xmlns="" xmlns:a16="http://schemas.microsoft.com/office/drawing/2014/main" val="474684121"/>
                    </a:ext>
                  </a:extLst>
                </a:gridCol>
              </a:tblGrid>
              <a:tr h="50882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372126073"/>
                  </a:ext>
                </a:extLst>
              </a:tr>
              <a:tr h="1216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교통</a:t>
                      </a:r>
                    </a:p>
                  </a:txBody>
                  <a:tcPr marL="64584" marR="64584" marT="17856" marB="1785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8092947"/>
                  </a:ext>
                </a:extLst>
              </a:tr>
              <a:tr h="1216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먹거리</a:t>
                      </a:r>
                    </a:p>
                  </a:txBody>
                  <a:tcPr marL="64584" marR="64584" marT="17856" marB="1785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5048384"/>
                  </a:ext>
                </a:extLst>
              </a:tr>
              <a:tr h="1216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전기</a:t>
                      </a:r>
                      <a:endParaRPr lang="en-US" altLang="ko-KR" sz="18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에너지</a:t>
                      </a:r>
                    </a:p>
                  </a:txBody>
                  <a:tcPr marL="64584" marR="64584" marT="17856" marB="1785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7300993"/>
                  </a:ext>
                </a:extLst>
              </a:tr>
              <a:tr h="1216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놀이</a:t>
                      </a:r>
                    </a:p>
                  </a:txBody>
                  <a:tcPr marL="64584" marR="64584" marT="17856" marB="17856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3856868"/>
                  </a:ext>
                </a:extLst>
              </a:tr>
            </a:tbl>
          </a:graphicData>
        </a:graphic>
      </p:graphicFrame>
      <p:pic>
        <p:nvPicPr>
          <p:cNvPr id="4" name="그림 3" descr="자전거, 운송이(가) 표시된 사진&#10;&#10;자동 생성된 설명">
            <a:extLst>
              <a:ext uri="{FF2B5EF4-FFF2-40B4-BE49-F238E27FC236}">
                <a16:creationId xmlns="" xmlns:a16="http://schemas.microsoft.com/office/drawing/2014/main" id="{97B332F8-5866-4687-8788-8385FF1A92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89" y="1584012"/>
            <a:ext cx="1701044" cy="1163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1C1E047-3B7F-494E-B321-E0B66CD7BB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4" b="8143"/>
          <a:stretch/>
        </p:blipFill>
        <p:spPr>
          <a:xfrm>
            <a:off x="2363135" y="1582634"/>
            <a:ext cx="2016842" cy="11495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0C43E44-DAC4-4EEE-B93F-28B4F14B23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80" y="2802267"/>
            <a:ext cx="1705064" cy="11632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6EC3929-5184-45E2-8CFB-FAE3E78D4B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149" y="2813216"/>
            <a:ext cx="1638348" cy="1160716"/>
          </a:xfrm>
          <a:prstGeom prst="rect">
            <a:avLst/>
          </a:prstGeom>
        </p:spPr>
      </p:pic>
      <p:pic>
        <p:nvPicPr>
          <p:cNvPr id="13" name="그림 12" descr="옥외설치물, 풍차이(가) 표시된 사진&#10;&#10;자동 생성된 설명">
            <a:extLst>
              <a:ext uri="{FF2B5EF4-FFF2-40B4-BE49-F238E27FC236}">
                <a16:creationId xmlns="" xmlns:a16="http://schemas.microsoft.com/office/drawing/2014/main" id="{E4E02C19-F5AB-4D15-8BE7-7ED11A19F3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14" y="4009260"/>
            <a:ext cx="1730119" cy="11739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E7EC0D82-C323-4BEE-A7B5-327493814C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3" y="4011982"/>
            <a:ext cx="1695449" cy="11712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AE21AF33-973D-4BD7-B77E-E79A75FBD2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14" y="5234808"/>
            <a:ext cx="1730119" cy="11907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88B1D9F1-3811-4726-A276-3980910005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15" y="5225976"/>
            <a:ext cx="1729183" cy="11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5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081BB77C-AB12-4609-BB1F-46210CED0E60}"/>
              </a:ext>
            </a:extLst>
          </p:cNvPr>
          <p:cNvGrpSpPr/>
          <p:nvPr/>
        </p:nvGrpSpPr>
        <p:grpSpPr>
          <a:xfrm>
            <a:off x="349856" y="1148283"/>
            <a:ext cx="8492559" cy="960632"/>
            <a:chOff x="670793" y="1247386"/>
            <a:chExt cx="7796932" cy="960632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E591C283-9D92-4294-A01D-9AC8C060E088}"/>
                </a:ext>
              </a:extLst>
            </p:cNvPr>
            <p:cNvSpPr/>
            <p:nvPr/>
          </p:nvSpPr>
          <p:spPr>
            <a:xfrm>
              <a:off x="676275" y="1247386"/>
              <a:ext cx="7791450" cy="960632"/>
            </a:xfrm>
            <a:prstGeom prst="roundRect">
              <a:avLst>
                <a:gd name="adj" fmla="val 129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각형 13">
              <a:extLst>
                <a:ext uri="{FF2B5EF4-FFF2-40B4-BE49-F238E27FC236}">
                  <a16:creationId xmlns="" xmlns:a16="http://schemas.microsoft.com/office/drawing/2014/main" id="{60C2D3D1-EA77-4B17-B5A4-FD7625948456}"/>
                </a:ext>
              </a:extLst>
            </p:cNvPr>
            <p:cNvSpPr/>
            <p:nvPr/>
          </p:nvSpPr>
          <p:spPr>
            <a:xfrm>
              <a:off x="670793" y="1485900"/>
              <a:ext cx="998252" cy="409575"/>
            </a:xfrm>
            <a:prstGeom prst="homePlate">
              <a:avLst/>
            </a:prstGeom>
            <a:solidFill>
              <a:srgbClr val="3B4985"/>
            </a:solidFill>
            <a:ln w="6350">
              <a:noFill/>
            </a:ln>
            <a:effectLst>
              <a:outerShdw dist="25400" dir="5400000" algn="t" rotWithShape="0">
                <a:srgbClr val="00206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bIns="90000"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sz="2400" spc="-2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Q1</a:t>
              </a:r>
              <a:endParaRPr lang="ko-KR" altLang="en-US" sz="2400" spc="-2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CFE6801-E0CC-48D7-AF90-4A40D8FD6481}"/>
              </a:ext>
            </a:extLst>
          </p:cNvPr>
          <p:cNvSpPr txBox="1"/>
          <p:nvPr/>
        </p:nvSpPr>
        <p:spPr>
          <a:xfrm>
            <a:off x="1362049" y="1383018"/>
            <a:ext cx="737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왜 그렇게 생각하나요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72536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온실가스를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많이 배출하는 것은 어떤 것일까요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DEC6605-E89B-4F8C-A6A1-179BAD5C7346}"/>
              </a:ext>
            </a:extLst>
          </p:cNvPr>
          <p:cNvGrpSpPr/>
          <p:nvPr/>
        </p:nvGrpSpPr>
        <p:grpSpPr>
          <a:xfrm>
            <a:off x="344373" y="3807635"/>
            <a:ext cx="8892647" cy="960632"/>
            <a:chOff x="673534" y="4063010"/>
            <a:chExt cx="8164248" cy="960632"/>
          </a:xfrm>
        </p:grpSpPr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8FC259E1-75E9-4E70-86C5-10E06423BCE2}"/>
                </a:ext>
              </a:extLst>
            </p:cNvPr>
            <p:cNvGrpSpPr/>
            <p:nvPr/>
          </p:nvGrpSpPr>
          <p:grpSpPr>
            <a:xfrm>
              <a:off x="673534" y="4063010"/>
              <a:ext cx="7796932" cy="960632"/>
              <a:chOff x="670793" y="1230910"/>
              <a:chExt cx="7796932" cy="960632"/>
            </a:xfrm>
          </p:grpSpPr>
          <p:sp>
            <p:nvSpPr>
              <p:cNvPr id="21" name="사각형: 둥근 모서리 18">
                <a:extLst>
                  <a:ext uri="{FF2B5EF4-FFF2-40B4-BE49-F238E27FC236}">
                    <a16:creationId xmlns="" xmlns:a16="http://schemas.microsoft.com/office/drawing/2014/main" id="{603DC97A-7B24-4217-90EA-1D7CF0DD4541}"/>
                  </a:ext>
                </a:extLst>
              </p:cNvPr>
              <p:cNvSpPr/>
              <p:nvPr/>
            </p:nvSpPr>
            <p:spPr>
              <a:xfrm>
                <a:off x="676275" y="1230910"/>
                <a:ext cx="7791450" cy="960632"/>
              </a:xfrm>
              <a:prstGeom prst="roundRect">
                <a:avLst>
                  <a:gd name="adj" fmla="val 1292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화살표: 오각형 19">
                <a:extLst>
                  <a:ext uri="{FF2B5EF4-FFF2-40B4-BE49-F238E27FC236}">
                    <a16:creationId xmlns="" xmlns:a16="http://schemas.microsoft.com/office/drawing/2014/main" id="{61062755-518F-4251-9C9E-5963F284EC23}"/>
                  </a:ext>
                </a:extLst>
              </p:cNvPr>
              <p:cNvSpPr/>
              <p:nvPr/>
            </p:nvSpPr>
            <p:spPr>
              <a:xfrm>
                <a:off x="670793" y="1485900"/>
                <a:ext cx="998252" cy="409575"/>
              </a:xfrm>
              <a:prstGeom prst="homePlate">
                <a:avLst/>
              </a:prstGeom>
              <a:solidFill>
                <a:srgbClr val="3B87CD"/>
              </a:solidFill>
              <a:ln w="6350">
                <a:noFill/>
              </a:ln>
              <a:effectLst>
                <a:outerShdw dist="25400" dir="5400000" algn="t" rotWithShape="0">
                  <a:srgbClr val="0070C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bIns="90000" rtlCol="0" anchor="ctr"/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400" spc="-25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Q2</a:t>
                </a:r>
                <a:endParaRPr lang="ko-KR" altLang="en-US" sz="2400" spc="-2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79F7B5D8-D7B4-42DB-A457-8CC8CD66CBB4}"/>
                </a:ext>
              </a:extLst>
            </p:cNvPr>
            <p:cNvSpPr txBox="1"/>
            <p:nvPr/>
          </p:nvSpPr>
          <p:spPr>
            <a:xfrm>
              <a:off x="1592609" y="4328057"/>
              <a:ext cx="7245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밖에 온실가스가 발생하는 것들에는 어떤 것이 있을까요</a:t>
              </a:r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3" name="사각형: 둥근 모서리 15">
            <a:extLst>
              <a:ext uri="{FF2B5EF4-FFF2-40B4-BE49-F238E27FC236}">
                <a16:creationId xmlns="" xmlns:a16="http://schemas.microsoft.com/office/drawing/2014/main" id="{E30AEF4D-EE44-47BC-A868-600E8336C9C7}"/>
              </a:ext>
            </a:extLst>
          </p:cNvPr>
          <p:cNvSpPr/>
          <p:nvPr/>
        </p:nvSpPr>
        <p:spPr>
          <a:xfrm>
            <a:off x="344374" y="2265434"/>
            <a:ext cx="8486587" cy="1359213"/>
          </a:xfrm>
          <a:prstGeom prst="roundRect">
            <a:avLst>
              <a:gd name="adj" fmla="val 56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15">
            <a:extLst>
              <a:ext uri="{FF2B5EF4-FFF2-40B4-BE49-F238E27FC236}">
                <a16:creationId xmlns="" xmlns:a16="http://schemas.microsoft.com/office/drawing/2014/main" id="{E30AEF4D-EE44-47BC-A868-600E8336C9C7}"/>
              </a:ext>
            </a:extLst>
          </p:cNvPr>
          <p:cNvSpPr/>
          <p:nvPr/>
        </p:nvSpPr>
        <p:spPr>
          <a:xfrm>
            <a:off x="344374" y="4922153"/>
            <a:ext cx="8486587" cy="1359213"/>
          </a:xfrm>
          <a:prstGeom prst="roundRect">
            <a:avLst>
              <a:gd name="adj" fmla="val 56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6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벡터그래픽이(가) 표시된 사진&#10;&#10;자동 생성된 설명">
            <a:extLst>
              <a:ext uri="{FF2B5EF4-FFF2-40B4-BE49-F238E27FC236}">
                <a16:creationId xmlns="" xmlns:a16="http://schemas.microsoft.com/office/drawing/2014/main" id="{A1EEBCF2-84AD-45F0-A34E-54EB52ECC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="" xmlns:a16="http://schemas.microsoft.com/office/drawing/2014/main" id="{89E203B6-5524-4854-8B8E-F0DF488B8ACB}"/>
              </a:ext>
            </a:extLst>
          </p:cNvPr>
          <p:cNvSpPr/>
          <p:nvPr/>
        </p:nvSpPr>
        <p:spPr>
          <a:xfrm>
            <a:off x="885825" y="2048329"/>
            <a:ext cx="5114923" cy="3324225"/>
          </a:xfrm>
          <a:prstGeom prst="wedgeRoundRectCallout">
            <a:avLst>
              <a:gd name="adj1" fmla="val 64030"/>
              <a:gd name="adj2" fmla="val -1858"/>
              <a:gd name="adj3" fmla="val 16667"/>
            </a:avLst>
          </a:prstGeom>
          <a:gradFill>
            <a:gsLst>
              <a:gs pos="1600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ln w="31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1088298" y="3061015"/>
            <a:ext cx="484577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spcAft>
                <a:spcPts val="1200"/>
              </a:spcAft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ko-KR" altLang="en-US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내가 만든 마법카드를 소개해요</a:t>
            </a:r>
            <a:r>
              <a: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</a:p>
          <a:p>
            <a:pPr marL="180975" indent="-180975">
              <a:spcAft>
                <a:spcPts val="1200"/>
              </a:spcAft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ko-KR" altLang="en-US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마술을 연습해요</a:t>
            </a:r>
            <a:r>
              <a:rPr lang="en-US" altLang="ko-KR" sz="20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180975" indent="-180975">
              <a:spcAft>
                <a:spcPts val="1200"/>
              </a:spcAft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ko-KR" altLang="en-US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오늘 배운 마술을 누구에게 보여줄 지 계획해요</a:t>
            </a:r>
            <a:r>
              <a:rPr lang="en-US" altLang="ko-KR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</a:p>
          <a:p>
            <a:pPr marL="180975" indent="-180975">
              <a:spcAft>
                <a:spcPts val="1200"/>
              </a:spcAft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ko-KR" altLang="en-US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마술을 보여주며 어떤 이야기를 나누고 싶은지 함께 생각해 보아요</a:t>
            </a:r>
            <a:r>
              <a:rPr lang="en-US" altLang="ko-KR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3479A313-317D-4ACC-9738-72ADEBBD36E2}"/>
              </a:ext>
            </a:extLst>
          </p:cNvPr>
          <p:cNvSpPr/>
          <p:nvPr/>
        </p:nvSpPr>
        <p:spPr>
          <a:xfrm>
            <a:off x="849397" y="2276929"/>
            <a:ext cx="52877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rgbClr val="7030A0"/>
                    </a:gs>
                    <a:gs pos="0">
                      <a:srgbClr val="C00000"/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온실가스야 사라져라 </a:t>
            </a:r>
            <a:r>
              <a:rPr lang="ko-KR" altLang="en-US" sz="40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rgbClr val="7030A0"/>
                    </a:gs>
                    <a:gs pos="0">
                      <a:srgbClr val="C00000"/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뿅</a:t>
            </a:r>
            <a:r>
              <a:rPr lang="en-US" altLang="ko-KR" sz="4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100000">
                      <a:srgbClr val="7030A0"/>
                    </a:gs>
                    <a:gs pos="0">
                      <a:srgbClr val="C00000"/>
                    </a:gs>
                  </a:gsLst>
                  <a:lin ang="0" scaled="1"/>
                  <a:tileRect/>
                </a:gra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4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 flip="none" rotWithShape="1">
                <a:gsLst>
                  <a:gs pos="100000">
                    <a:srgbClr val="7030A0"/>
                  </a:gs>
                  <a:gs pos="0">
                    <a:srgbClr val="C00000"/>
                  </a:gs>
                </a:gsLst>
                <a:lin ang="0" scaled="1"/>
                <a:tileRect/>
              </a:gra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0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5C9B02DC-9D15-419F-8BCD-158F7A9ABD39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가득한 마법카드를 만들어요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28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02669">
            <a:off x="600391" y="1200423"/>
            <a:ext cx="3924300" cy="4867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4489">
            <a:off x="4525790" y="1317751"/>
            <a:ext cx="391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8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45" y="1046205"/>
            <a:ext cx="4856626" cy="53298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278822A-E8FE-40FD-B4F5-A3BD1F7909A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카드를 꾸미고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선을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 가위로 오려요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1EC776B9-80DF-44FE-8DFA-5676F92D1873}"/>
              </a:ext>
            </a:extLst>
          </p:cNvPr>
          <p:cNvGrpSpPr/>
          <p:nvPr/>
        </p:nvGrpSpPr>
        <p:grpSpPr>
          <a:xfrm>
            <a:off x="2409543" y="1046205"/>
            <a:ext cx="4856628" cy="4456672"/>
            <a:chOff x="4367978" y="1397094"/>
            <a:chExt cx="4259583" cy="3908795"/>
          </a:xfrm>
        </p:grpSpPr>
        <p:cxnSp>
          <p:nvCxnSpPr>
            <p:cNvPr id="34" name="직선 연결선 33">
              <a:extLst>
                <a:ext uri="{FF2B5EF4-FFF2-40B4-BE49-F238E27FC236}">
                  <a16:creationId xmlns="" xmlns:a16="http://schemas.microsoft.com/office/drawing/2014/main" id="{B0A8B779-1128-4F19-AC98-6E24C48B5C8E}"/>
                </a:ext>
              </a:extLst>
            </p:cNvPr>
            <p:cNvCxnSpPr>
              <a:cxnSpLocks/>
            </p:cNvCxnSpPr>
            <p:nvPr/>
          </p:nvCxnSpPr>
          <p:spPr>
            <a:xfrm>
              <a:off x="6040618" y="1397094"/>
              <a:ext cx="8860" cy="3616572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57E478C6-8C1A-4443-AE7F-93EC221FDF4C}"/>
                </a:ext>
              </a:extLst>
            </p:cNvPr>
            <p:cNvCxnSpPr/>
            <p:nvPr/>
          </p:nvCxnSpPr>
          <p:spPr>
            <a:xfrm flipV="1">
              <a:off x="4367978" y="4511126"/>
              <a:ext cx="4259583" cy="794763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3934B83F-D430-4B0B-801C-C61A1BB28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7979" y="4593875"/>
              <a:ext cx="1665412" cy="288726"/>
            </a:xfrm>
            <a:prstGeom prst="line">
              <a:avLst/>
            </a:prstGeom>
            <a:ln w="254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B939F5C-86A9-429D-9247-FE31FF920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1513">
            <a:off x="1096116" y="4582897"/>
            <a:ext cx="2170832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2279</TotalTime>
  <Words>307</Words>
  <Application>Microsoft Office PowerPoint</Application>
  <PresentationFormat>화면 슬라이드 쇼(4:3)</PresentationFormat>
  <Paragraphs>65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Calibri</vt:lpstr>
      <vt:lpstr>KoPub돋움체 Medium</vt:lpstr>
      <vt:lpstr>나눔스퀘어OTF ExtraBold</vt:lpstr>
      <vt:lpstr>나눔스퀘어 ExtraBold</vt:lpstr>
      <vt:lpstr>Calibri Light</vt:lpstr>
      <vt:lpstr>나눔스퀘어라운드 ExtraBold</vt:lpstr>
      <vt:lpstr>나눔스퀘어 Bold</vt:lpstr>
      <vt:lpstr>Arial</vt:lpstr>
      <vt:lpstr>Wingdings</vt:lpstr>
      <vt:lpstr>맑은 고딕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327</cp:revision>
  <dcterms:created xsi:type="dcterms:W3CDTF">2020-10-16T02:52:24Z</dcterms:created>
  <dcterms:modified xsi:type="dcterms:W3CDTF">2021-03-31T07:30:56Z</dcterms:modified>
</cp:coreProperties>
</file>